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F3CF3-A558-427E-AF4A-B5DB335BF922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44B9F-604B-44A2-8CB3-D9C95EDFE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062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9C4E2-C5C7-4109-A06C-902B13A8C1DE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BF94A-18C7-47E8-9ACC-90F9943949F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0"/>
            <a:ext cx="7117180" cy="147002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«Сто к одному»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4248472" cy="231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21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Аристотель                    26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Платон                            21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Сократ                            16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                           3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Архимед                         34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332975" y="471314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320152" y="20317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30270" y="3356992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Большая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2320152" y="5404395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315588" y="5411266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42575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19" grpId="0" animBg="1"/>
      <p:bldP spid="18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117178" cy="1152128"/>
          </a:xfrm>
        </p:spPr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Литература: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971600" y="2060848"/>
            <a:ext cx="7776864" cy="309634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Перышкин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А.В. Физик 7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.: учебник для общеобразовательных учреждений.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М.:Дрофа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2011г.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Перышкин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А.В.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Физика 8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учебник для общеобразовательных учреждений.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М.:Дрофа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2012 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Перышкин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А.В.,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Гутник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Е.М. Физика 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.:учебник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общеобразовательных учреждений.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М.:Дрофа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2009 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564904"/>
            <a:ext cx="7125113" cy="924475"/>
          </a:xfrm>
        </p:spPr>
        <p:txBody>
          <a:bodyPr/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игру!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43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325663" y="328498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Русское                           18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325291" y="191683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Греческое                       28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325663" y="260090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Латинское                      20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25663" y="400506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Английское                    14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663" y="47251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Польское                        12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325663" y="544522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Французское                    8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2238" y="330137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6" name="Прямоугольник 25"/>
          <p:cNvSpPr/>
          <p:nvPr/>
        </p:nvSpPr>
        <p:spPr>
          <a:xfrm>
            <a:off x="2314972" y="1911894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7" name="Прямоугольник 26"/>
          <p:cNvSpPr/>
          <p:nvPr/>
        </p:nvSpPr>
        <p:spPr>
          <a:xfrm>
            <a:off x="2329853" y="260777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2322239" y="4005064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30" name="Прямоугольник 29"/>
          <p:cNvSpPr/>
          <p:nvPr/>
        </p:nvSpPr>
        <p:spPr>
          <a:xfrm>
            <a:off x="2322612" y="47320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31" name="Прямоугольник 30"/>
          <p:cNvSpPr/>
          <p:nvPr/>
        </p:nvSpPr>
        <p:spPr>
          <a:xfrm>
            <a:off x="2322240" y="545209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Простая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35202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01208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52220" y="5301208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52220" y="4435202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522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51620" y="4447009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51620" y="5301208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52220" y="5301208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52220" y="4435202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522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6566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Кулон                              19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Ньютон                           15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Ампер                             13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Вольт                              12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Ом                                     8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344782" y="536502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Джоуль                             5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44782" y="537190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2" name="Прямоугольник 21"/>
          <p:cNvSpPr/>
          <p:nvPr/>
        </p:nvSpPr>
        <p:spPr>
          <a:xfrm>
            <a:off x="2330271" y="470023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320153" y="201494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44782" y="3356074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75724"/>
            <a:ext cx="7883035" cy="924475"/>
          </a:xfrm>
        </p:spPr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Двойная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2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2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89695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1" grpId="0" animBg="1"/>
      <p:bldP spid="19" grpId="0" animBg="1"/>
      <p:bldP spid="18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Перемещение                27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Сила                                23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                                   10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Масса                                8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344782" y="535215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Плотность                        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Мощность                      30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30271" y="535902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2" name="Прямоугольник 21"/>
          <p:cNvSpPr/>
          <p:nvPr/>
        </p:nvSpPr>
        <p:spPr>
          <a:xfrm>
            <a:off x="2330271" y="470023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320152" y="20317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30270" y="3356992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Тройная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8668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1" grpId="0" animBg="1"/>
      <p:bldP spid="19" grpId="0" animBg="1"/>
      <p:bldP spid="18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Движение                         8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Мощность                      15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Сила                                20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                           31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344782" y="535215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Энергия                          48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Импульс                           5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30271" y="535902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2" name="Прямоугольник 21"/>
          <p:cNvSpPr/>
          <p:nvPr/>
        </p:nvSpPr>
        <p:spPr>
          <a:xfrm>
            <a:off x="2330271" y="470023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320152" y="20317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30270" y="3356992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Игра наоборот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4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4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22970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1" grpId="0" animBg="1"/>
      <p:bldP spid="19" grpId="0" animBg="1"/>
      <p:bldP spid="18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2325291" y="5404395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Динамика                       36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20152" y="20317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механическая   13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Кинематика                   24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Электродинамика        15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Механическая энергия12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2" name="Прямоугольник 21"/>
          <p:cNvSpPr/>
          <p:nvPr/>
        </p:nvSpPr>
        <p:spPr>
          <a:xfrm>
            <a:off x="2330271" y="4685726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30270" y="3356992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Большая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2325291" y="5411266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22430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  <p:bldP spid="19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Техники                          25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Машины                        16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Силы                               14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Объёма                            11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344782" y="535215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Трактора                          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Мощности                      29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41731" y="535902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2" name="Прямоугольник 21"/>
          <p:cNvSpPr/>
          <p:nvPr/>
        </p:nvSpPr>
        <p:spPr>
          <a:xfrm>
            <a:off x="2330271" y="470023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311592" y="20317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30270" y="3356992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Большая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52069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1" grpId="0" animBg="1"/>
      <p:bldP spid="19" grpId="0" animBg="1"/>
      <p:bldP spid="18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2330271" y="540783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0</a:t>
            </a:r>
            <a:endParaRPr lang="ru-RU" b="1" dirty="0" smtClean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Наклонная плоскость 27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Блок                                18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Винт                                12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Клин                                10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Рычаг                              33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330271" y="470023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320152" y="20317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30270" y="3356992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Большая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2339229" y="540782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01983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30" grpId="0" animBg="1"/>
      <p:bldP spid="22" grpId="0" animBg="1"/>
      <p:bldP spid="21" grpId="0" animBg="1"/>
      <p:bldP spid="19" grpId="0" animBg="1"/>
      <p:bldP spid="18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2344782" y="535215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Аршин                              8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30271" y="535902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5" name="Прямоугольник 24"/>
          <p:cNvSpPr/>
          <p:nvPr/>
        </p:nvSpPr>
        <p:spPr>
          <a:xfrm>
            <a:off x="2325291" y="2719028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Килограмм                    21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44782" y="3356992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Джоуль                            18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25291" y="4008499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Тонна                              13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325291" y="4693366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Карат                               11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325291" y="2024844"/>
            <a:ext cx="3672408" cy="576064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Ньютон                           29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330271" y="4700237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2320154" y="4008499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2325291" y="2708920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2320152" y="2031715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2330270" y="3356992"/>
            <a:ext cx="3675459" cy="569193"/>
          </a:xfrm>
          <a:prstGeom prst="rect">
            <a:avLst/>
          </a:prstGeom>
          <a:solidFill>
            <a:srgbClr val="92D05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225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olidFill>
            <a:srgbClr val="FFFF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Большая игра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1844824"/>
            <a:ext cx="1080120" cy="1512168"/>
          </a:xfrm>
          <a:prstGeom prst="rect">
            <a:avLst/>
          </a:prstGeom>
          <a:solidFill>
            <a:srgbClr val="FFC000"/>
          </a:solidFill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5</a:t>
            </a:r>
            <a:endParaRPr lang="ru-RU" sz="4800" b="1" dirty="0" smtClean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1620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1620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2250" y="5332387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80212" y="444549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80212" y="3573016"/>
            <a:ext cx="720080" cy="720080"/>
          </a:xfrm>
          <a:prstGeom prst="roundRect">
            <a:avLst/>
          </a:prstGeom>
          <a:sp3d z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flatTx/>
          </a:bodyPr>
          <a:lstStyle/>
          <a:p>
            <a:pPr algn="ctr"/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58436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1" grpId="0" animBg="1"/>
      <p:bldP spid="19" grpId="0" animBg="1"/>
      <p:bldP spid="18" grpId="0" animBg="1"/>
      <p:bldP spid="20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sp3d z="63500"/>
      </a:spPr>
      <a:bodyPr rtlCol="0" anchor="ctr">
        <a:scene3d>
          <a:camera prst="orthographicFront"/>
          <a:lightRig rig="threePt" dir="t"/>
        </a:scene3d>
        <a:flatTx/>
      </a:bodyPr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TC102455519[[fn=Зима]]</Template>
  <TotalTime>859</TotalTime>
  <Words>274</Words>
  <Application>Microsoft Office PowerPoint</Application>
  <PresentationFormat>Экран (4:3)</PresentationFormat>
  <Paragraphs>141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Winter</vt:lpstr>
      <vt:lpstr>Игра «Сто к одному»</vt:lpstr>
      <vt:lpstr>Простая игра</vt:lpstr>
      <vt:lpstr>Двойная игра</vt:lpstr>
      <vt:lpstr>Тройная игра</vt:lpstr>
      <vt:lpstr>Игра наоборот</vt:lpstr>
      <vt:lpstr>Большая игра</vt:lpstr>
      <vt:lpstr>Большая игра</vt:lpstr>
      <vt:lpstr>Большая игра</vt:lpstr>
      <vt:lpstr>Большая игра</vt:lpstr>
      <vt:lpstr>Большая игра</vt:lpstr>
      <vt:lpstr>Литература: </vt:lpstr>
      <vt:lpstr>Спасибо за игру!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«Сто к одному»</dc:title>
  <dc:creator>User</dc:creator>
  <cp:lastModifiedBy>User</cp:lastModifiedBy>
  <cp:revision>203</cp:revision>
  <dcterms:created xsi:type="dcterms:W3CDTF">2014-02-19T05:42:42Z</dcterms:created>
  <dcterms:modified xsi:type="dcterms:W3CDTF">2022-10-08T17:22:05Z</dcterms:modified>
</cp:coreProperties>
</file>