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F3CF3-A558-427E-AF4A-B5DB335BF922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44B9F-604B-44A2-8CB3-D9C95EDFE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062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C4E2-C5C7-4109-A06C-902B13A8C1DE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F94A-18C7-47E8-9ACC-90F994394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C4E2-C5C7-4109-A06C-902B13A8C1DE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F94A-18C7-47E8-9ACC-90F994394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C4E2-C5C7-4109-A06C-902B13A8C1DE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F94A-18C7-47E8-9ACC-90F994394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C4E2-C5C7-4109-A06C-902B13A8C1DE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F94A-18C7-47E8-9ACC-90F994394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C4E2-C5C7-4109-A06C-902B13A8C1DE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F94A-18C7-47E8-9ACC-90F994394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C4E2-C5C7-4109-A06C-902B13A8C1DE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F94A-18C7-47E8-9ACC-90F994394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C4E2-C5C7-4109-A06C-902B13A8C1DE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F94A-18C7-47E8-9ACC-90F994394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C4E2-C5C7-4109-A06C-902B13A8C1DE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F94A-18C7-47E8-9ACC-90F994394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C4E2-C5C7-4109-A06C-902B13A8C1DE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F94A-18C7-47E8-9ACC-90F994394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C4E2-C5C7-4109-A06C-902B13A8C1DE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F94A-18C7-47E8-9ACC-90F994394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C4E2-C5C7-4109-A06C-902B13A8C1DE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F94A-18C7-47E8-9ACC-90F9943949F5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9C4E2-C5C7-4109-A06C-902B13A8C1DE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BF94A-18C7-47E8-9ACC-90F9943949F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0"/>
            <a:ext cx="7117180" cy="1470025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 «Сто к одному»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88840"/>
            <a:ext cx="4248472" cy="2313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121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2325291" y="2719028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Аристотель                    26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344782" y="3356992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Платон                            21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325291" y="4008499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Сократ                            16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325291" y="4693366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Учитель                            3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325291" y="2024844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Архимед                         34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332975" y="4713147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21" name="Прямоугольник 20"/>
          <p:cNvSpPr/>
          <p:nvPr/>
        </p:nvSpPr>
        <p:spPr>
          <a:xfrm>
            <a:off x="2320154" y="4008499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19" name="Прямоугольник 18"/>
          <p:cNvSpPr/>
          <p:nvPr/>
        </p:nvSpPr>
        <p:spPr>
          <a:xfrm>
            <a:off x="2325291" y="2708920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18" name="Прямоугольник 17"/>
          <p:cNvSpPr/>
          <p:nvPr/>
        </p:nvSpPr>
        <p:spPr>
          <a:xfrm>
            <a:off x="2320152" y="2031715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20" name="Прямоугольник 19"/>
          <p:cNvSpPr/>
          <p:nvPr/>
        </p:nvSpPr>
        <p:spPr>
          <a:xfrm>
            <a:off x="2330270" y="3356992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72250" y="5332387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480212" y="4445496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472250" y="3573016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151620" y="5332387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51620" y="4445496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151620" y="3573016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Большая игра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844824"/>
            <a:ext cx="1080120" cy="1512168"/>
          </a:xfrm>
          <a:prstGeom prst="rect">
            <a:avLst/>
          </a:prstGeom>
          <a:solidFill>
            <a:srgbClr val="FFC0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5</a:t>
            </a:r>
            <a:endParaRPr lang="ru-RU" sz="4800" b="1" dirty="0" smtClean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00192" y="1844824"/>
            <a:ext cx="1080120" cy="1512168"/>
          </a:xfrm>
          <a:prstGeom prst="rect">
            <a:avLst/>
          </a:prstGeom>
          <a:solidFill>
            <a:srgbClr val="FFC0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5</a:t>
            </a:r>
            <a:endParaRPr lang="ru-RU" sz="4800" b="1" dirty="0" smtClean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51620" y="3573016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51620" y="4445496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51620" y="5332387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72250" y="5332387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80212" y="4445496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80212" y="3573016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29" name="Прямоугольник 28"/>
          <p:cNvSpPr/>
          <p:nvPr/>
        </p:nvSpPr>
        <p:spPr>
          <a:xfrm>
            <a:off x="2320152" y="5404395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315588" y="5411266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425751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  <p:bldP spid="19" grpId="0" animBg="1"/>
      <p:bldP spid="18" grpId="0" animBg="1"/>
      <p:bldP spid="20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117178" cy="1152128"/>
          </a:xfrm>
        </p:spPr>
        <p:txBody>
          <a:bodyPr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Литература: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971600" y="2060848"/>
            <a:ext cx="7776864" cy="3096344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Перышкин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А.В. Физик 7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.: учебник для общеобразовательных учреждений.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М.:Дрофа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2011г.</a:t>
            </a:r>
          </a:p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Перышкин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А.В.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Физика 8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учебник для общеобразовательных учреждений.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М.:Дрофа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2012 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Перышкин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А.В.,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Гутник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Е.М. Физика 9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.:учебник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общеобразовательных учреждений.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М.:Дрофа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2009 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5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564904"/>
            <a:ext cx="7125113" cy="924475"/>
          </a:xfrm>
        </p:spPr>
        <p:txBody>
          <a:bodyPr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игру!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43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2325663" y="3284984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Русское                           18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325291" y="1916832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Греческое                       28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325663" y="2600908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Латинское                      20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325663" y="4005064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Английское                    14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325663" y="4725144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Польское                        12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325663" y="5445224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Французское                    8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322238" y="3301379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26" name="Прямоугольник 25"/>
          <p:cNvSpPr/>
          <p:nvPr/>
        </p:nvSpPr>
        <p:spPr>
          <a:xfrm>
            <a:off x="2314972" y="1911894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27" name="Прямоугольник 26"/>
          <p:cNvSpPr/>
          <p:nvPr/>
        </p:nvSpPr>
        <p:spPr>
          <a:xfrm>
            <a:off x="2329853" y="2607779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29" name="Прямоугольник 28"/>
          <p:cNvSpPr/>
          <p:nvPr/>
        </p:nvSpPr>
        <p:spPr>
          <a:xfrm>
            <a:off x="2322239" y="4005064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30" name="Прямоугольник 29"/>
          <p:cNvSpPr/>
          <p:nvPr/>
        </p:nvSpPr>
        <p:spPr>
          <a:xfrm>
            <a:off x="2322612" y="4732015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31" name="Прямоугольник 30"/>
          <p:cNvSpPr/>
          <p:nvPr/>
        </p:nvSpPr>
        <p:spPr>
          <a:xfrm>
            <a:off x="2322240" y="5452095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51620" y="3573016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151620" y="3573016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Простая игра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844824"/>
            <a:ext cx="1080120" cy="1512168"/>
          </a:xfrm>
          <a:prstGeom prst="rect">
            <a:avLst/>
          </a:prstGeom>
          <a:solidFill>
            <a:srgbClr val="FFC0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372200" y="1844824"/>
            <a:ext cx="1080120" cy="1512168"/>
          </a:xfrm>
          <a:prstGeom prst="rect">
            <a:avLst/>
          </a:prstGeom>
          <a:solidFill>
            <a:srgbClr val="FFC0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51620" y="4435202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51620" y="5301208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552220" y="5301208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552220" y="4435202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552220" y="3573016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51620" y="4447009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151620" y="5301208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52220" y="5301208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552220" y="4435202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552220" y="3573016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365661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28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2325291" y="2024844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Кулон                              19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325291" y="2719028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Ньютон                           15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344782" y="3356992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Ампер                             13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325291" y="4008499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Вольт                              12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325291" y="4693366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Ом                                     8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344782" y="5365029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Джоуль                             5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344782" y="5371900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22" name="Прямоугольник 21"/>
          <p:cNvSpPr/>
          <p:nvPr/>
        </p:nvSpPr>
        <p:spPr>
          <a:xfrm>
            <a:off x="2330271" y="4700237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21" name="Прямоугольник 20"/>
          <p:cNvSpPr/>
          <p:nvPr/>
        </p:nvSpPr>
        <p:spPr>
          <a:xfrm>
            <a:off x="2320154" y="4008499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19" name="Прямоугольник 18"/>
          <p:cNvSpPr/>
          <p:nvPr/>
        </p:nvSpPr>
        <p:spPr>
          <a:xfrm>
            <a:off x="2325291" y="2708920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18" name="Прямоугольник 17"/>
          <p:cNvSpPr/>
          <p:nvPr/>
        </p:nvSpPr>
        <p:spPr>
          <a:xfrm>
            <a:off x="2320153" y="2014947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20" name="Прямоугольник 19"/>
          <p:cNvSpPr/>
          <p:nvPr/>
        </p:nvSpPr>
        <p:spPr>
          <a:xfrm>
            <a:off x="2344782" y="3356074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72250" y="5332387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480212" y="4445496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472250" y="3573016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151620" y="5332387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51620" y="4445496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151620" y="3573016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75724"/>
            <a:ext cx="7883035" cy="924475"/>
          </a:xfrm>
        </p:spPr>
        <p:txBody>
          <a:bodyPr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Двойная игра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844824"/>
            <a:ext cx="1080120" cy="1512168"/>
          </a:xfrm>
          <a:prstGeom prst="rect">
            <a:avLst/>
          </a:prstGeom>
          <a:solidFill>
            <a:srgbClr val="FFC0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2</a:t>
            </a:r>
            <a:endParaRPr lang="ru-RU" sz="4800" b="1" dirty="0" smtClean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00192" y="1844824"/>
            <a:ext cx="1080120" cy="1512168"/>
          </a:xfrm>
          <a:prstGeom prst="rect">
            <a:avLst/>
          </a:prstGeom>
          <a:solidFill>
            <a:srgbClr val="FFC0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2</a:t>
            </a:r>
            <a:endParaRPr lang="ru-RU" sz="4800" b="1" dirty="0" smtClean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51620" y="3573016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51620" y="4445496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51620" y="5332387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72250" y="5332387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80212" y="4445496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80212" y="3573016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389695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21" grpId="0" animBg="1"/>
      <p:bldP spid="19" grpId="0" animBg="1"/>
      <p:bldP spid="18" grpId="0" animBg="1"/>
      <p:bldP spid="20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2325291" y="2719028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Перемещение                27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344782" y="3356992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Сила                                23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325291" y="4008499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Вес                                   10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325291" y="4693366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Масса                                8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344782" y="5352156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Плотность                        2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325291" y="2024844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Мощность                      30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330271" y="5359027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22" name="Прямоугольник 21"/>
          <p:cNvSpPr/>
          <p:nvPr/>
        </p:nvSpPr>
        <p:spPr>
          <a:xfrm>
            <a:off x="2330271" y="4700237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21" name="Прямоугольник 20"/>
          <p:cNvSpPr/>
          <p:nvPr/>
        </p:nvSpPr>
        <p:spPr>
          <a:xfrm>
            <a:off x="2320154" y="4008499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19" name="Прямоугольник 18"/>
          <p:cNvSpPr/>
          <p:nvPr/>
        </p:nvSpPr>
        <p:spPr>
          <a:xfrm>
            <a:off x="2325291" y="2708920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18" name="Прямоугольник 17"/>
          <p:cNvSpPr/>
          <p:nvPr/>
        </p:nvSpPr>
        <p:spPr>
          <a:xfrm>
            <a:off x="2320152" y="2031715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20" name="Прямоугольник 19"/>
          <p:cNvSpPr/>
          <p:nvPr/>
        </p:nvSpPr>
        <p:spPr>
          <a:xfrm>
            <a:off x="2330270" y="3356992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72250" y="5332387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480212" y="4445496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472250" y="3573016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151620" y="5332387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51620" y="4445496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151620" y="3573016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Тройная игра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844824"/>
            <a:ext cx="1080120" cy="1512168"/>
          </a:xfrm>
          <a:prstGeom prst="rect">
            <a:avLst/>
          </a:prstGeom>
          <a:solidFill>
            <a:srgbClr val="FFC0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300192" y="1844824"/>
            <a:ext cx="1080120" cy="1512168"/>
          </a:xfrm>
          <a:prstGeom prst="rect">
            <a:avLst/>
          </a:prstGeom>
          <a:solidFill>
            <a:srgbClr val="FFC0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51620" y="3573016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51620" y="4445496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51620" y="5332387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72250" y="5332387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80212" y="4445496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80212" y="3573016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8668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21" grpId="0" animBg="1"/>
      <p:bldP spid="19" grpId="0" animBg="1"/>
      <p:bldP spid="18" grpId="0" animBg="1"/>
      <p:bldP spid="20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2325291" y="2719028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Движение                         8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344782" y="3356992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Мощность                      15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325291" y="4008499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Сила                                20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325291" y="4693366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Работа                            31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344782" y="5352156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Энергия                          48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325291" y="2024844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Импульс                           5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330271" y="5359027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22" name="Прямоугольник 21"/>
          <p:cNvSpPr/>
          <p:nvPr/>
        </p:nvSpPr>
        <p:spPr>
          <a:xfrm>
            <a:off x="2330271" y="4700237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21" name="Прямоугольник 20"/>
          <p:cNvSpPr/>
          <p:nvPr/>
        </p:nvSpPr>
        <p:spPr>
          <a:xfrm>
            <a:off x="2320154" y="4008499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19" name="Прямоугольник 18"/>
          <p:cNvSpPr/>
          <p:nvPr/>
        </p:nvSpPr>
        <p:spPr>
          <a:xfrm>
            <a:off x="2325291" y="2708920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18" name="Прямоугольник 17"/>
          <p:cNvSpPr/>
          <p:nvPr/>
        </p:nvSpPr>
        <p:spPr>
          <a:xfrm>
            <a:off x="2320152" y="2031715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20" name="Прямоугольник 19"/>
          <p:cNvSpPr/>
          <p:nvPr/>
        </p:nvSpPr>
        <p:spPr>
          <a:xfrm>
            <a:off x="2330270" y="3356992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72250" y="5332387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480212" y="4445496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472250" y="3573016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151620" y="5332387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51620" y="4445496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151620" y="3573016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Игра наоборот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844824"/>
            <a:ext cx="1080120" cy="1512168"/>
          </a:xfrm>
          <a:prstGeom prst="rect">
            <a:avLst/>
          </a:prstGeom>
          <a:solidFill>
            <a:srgbClr val="FFC0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4</a:t>
            </a:r>
            <a:endParaRPr lang="ru-RU" sz="4800" b="1" dirty="0" smtClean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00192" y="1844824"/>
            <a:ext cx="1080120" cy="1512168"/>
          </a:xfrm>
          <a:prstGeom prst="rect">
            <a:avLst/>
          </a:prstGeom>
          <a:solidFill>
            <a:srgbClr val="FFC0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4</a:t>
            </a:r>
            <a:endParaRPr lang="ru-RU" sz="4800" b="1" dirty="0" smtClean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51620" y="3573016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51620" y="4445496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51620" y="5332387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72250" y="5332387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80212" y="4445496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80212" y="3573016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2229701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21" grpId="0" animBg="1"/>
      <p:bldP spid="19" grpId="0" animBg="1"/>
      <p:bldP spid="18" grpId="0" animBg="1"/>
      <p:bldP spid="20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2325291" y="5404395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325291" y="2024844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Динамика                       36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320152" y="2031715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27" name="Прямоугольник 26"/>
          <p:cNvSpPr/>
          <p:nvPr/>
        </p:nvSpPr>
        <p:spPr>
          <a:xfrm>
            <a:off x="2325291" y="4008499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Работа механическая   13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325291" y="2719028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Кинематика                   24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344782" y="3356992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Электродинамика        15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325291" y="4693366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Механическая энергия12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320154" y="4008499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22" name="Прямоугольник 21"/>
          <p:cNvSpPr/>
          <p:nvPr/>
        </p:nvSpPr>
        <p:spPr>
          <a:xfrm>
            <a:off x="2330271" y="4685726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19" name="Прямоугольник 18"/>
          <p:cNvSpPr/>
          <p:nvPr/>
        </p:nvSpPr>
        <p:spPr>
          <a:xfrm>
            <a:off x="2325291" y="2708920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20" name="Прямоугольник 19"/>
          <p:cNvSpPr/>
          <p:nvPr/>
        </p:nvSpPr>
        <p:spPr>
          <a:xfrm>
            <a:off x="2330270" y="3356992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72250" y="5332387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480212" y="4445496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472250" y="3573016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151620" y="5332387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51620" y="4445496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151620" y="3573016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Большая игра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844824"/>
            <a:ext cx="1080120" cy="1512168"/>
          </a:xfrm>
          <a:prstGeom prst="rect">
            <a:avLst/>
          </a:prstGeom>
          <a:solidFill>
            <a:srgbClr val="FFC0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5</a:t>
            </a:r>
            <a:endParaRPr lang="ru-RU" sz="4800" b="1" dirty="0" smtClean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00192" y="1844824"/>
            <a:ext cx="1080120" cy="1512168"/>
          </a:xfrm>
          <a:prstGeom prst="rect">
            <a:avLst/>
          </a:prstGeom>
          <a:solidFill>
            <a:srgbClr val="FFC0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5</a:t>
            </a:r>
            <a:endParaRPr lang="ru-RU" sz="4800" b="1" dirty="0" smtClean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51620" y="3573016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51620" y="4445496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51620" y="5332387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72250" y="5332387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80212" y="4445496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80212" y="3573016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29" name="Прямоугольник 28"/>
          <p:cNvSpPr/>
          <p:nvPr/>
        </p:nvSpPr>
        <p:spPr>
          <a:xfrm>
            <a:off x="2325291" y="5411266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122430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18" grpId="0" animBg="1"/>
      <p:bldP spid="21" grpId="0" animBg="1"/>
      <p:bldP spid="22" grpId="0" animBg="1"/>
      <p:bldP spid="19" grpId="0" animBg="1"/>
      <p:bldP spid="20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2325291" y="2719028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Техники                          25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344782" y="3356992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Машины                        16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325291" y="4008499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Силы                               14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325291" y="4693366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Объёма                            11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344782" y="5352156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Трактора                          5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325291" y="2024844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Мощности                      29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341731" y="5359027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22" name="Прямоугольник 21"/>
          <p:cNvSpPr/>
          <p:nvPr/>
        </p:nvSpPr>
        <p:spPr>
          <a:xfrm>
            <a:off x="2330271" y="4700237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21" name="Прямоугольник 20"/>
          <p:cNvSpPr/>
          <p:nvPr/>
        </p:nvSpPr>
        <p:spPr>
          <a:xfrm>
            <a:off x="2320154" y="4008499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19" name="Прямоугольник 18"/>
          <p:cNvSpPr/>
          <p:nvPr/>
        </p:nvSpPr>
        <p:spPr>
          <a:xfrm>
            <a:off x="2325291" y="2708920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18" name="Прямоугольник 17"/>
          <p:cNvSpPr/>
          <p:nvPr/>
        </p:nvSpPr>
        <p:spPr>
          <a:xfrm>
            <a:off x="2311592" y="2031715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20" name="Прямоугольник 19"/>
          <p:cNvSpPr/>
          <p:nvPr/>
        </p:nvSpPr>
        <p:spPr>
          <a:xfrm>
            <a:off x="2330270" y="3356992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72250" y="5332387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480212" y="4445496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472250" y="3573016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151620" y="5332387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51620" y="4445496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151620" y="3573016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Большая игра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844824"/>
            <a:ext cx="1080120" cy="1512168"/>
          </a:xfrm>
          <a:prstGeom prst="rect">
            <a:avLst/>
          </a:prstGeom>
          <a:solidFill>
            <a:srgbClr val="FFC0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5</a:t>
            </a:r>
            <a:endParaRPr lang="ru-RU" sz="4800" b="1" dirty="0" smtClean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00192" y="1844824"/>
            <a:ext cx="1080120" cy="1512168"/>
          </a:xfrm>
          <a:prstGeom prst="rect">
            <a:avLst/>
          </a:prstGeom>
          <a:solidFill>
            <a:srgbClr val="FFC0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5</a:t>
            </a:r>
            <a:endParaRPr lang="ru-RU" sz="4800" b="1" dirty="0" smtClean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51620" y="3573016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51620" y="4445496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51620" y="5332387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72250" y="5332387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80212" y="4445496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80212" y="3573016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352069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21" grpId="0" animBg="1"/>
      <p:bldP spid="19" grpId="0" animBg="1"/>
      <p:bldP spid="18" grpId="0" animBg="1"/>
      <p:bldP spid="20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2330271" y="5407830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0</a:t>
            </a:r>
            <a:endParaRPr lang="ru-RU" b="1" dirty="0" smtClean="0">
              <a:solidFill>
                <a:schemeClr val="bg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325291" y="2719028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Наклонная плоскость 27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344782" y="3356992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Блок                                18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325291" y="4008499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Винт                                12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325291" y="4693366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Клин                                10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325291" y="2024844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Рычаг                              33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330271" y="4700237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21" name="Прямоугольник 20"/>
          <p:cNvSpPr/>
          <p:nvPr/>
        </p:nvSpPr>
        <p:spPr>
          <a:xfrm>
            <a:off x="2320154" y="4008499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19" name="Прямоугольник 18"/>
          <p:cNvSpPr/>
          <p:nvPr/>
        </p:nvSpPr>
        <p:spPr>
          <a:xfrm>
            <a:off x="2325291" y="2708920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18" name="Прямоугольник 17"/>
          <p:cNvSpPr/>
          <p:nvPr/>
        </p:nvSpPr>
        <p:spPr>
          <a:xfrm>
            <a:off x="2320152" y="2031715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20" name="Прямоугольник 19"/>
          <p:cNvSpPr/>
          <p:nvPr/>
        </p:nvSpPr>
        <p:spPr>
          <a:xfrm>
            <a:off x="2330270" y="3356992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72250" y="5332387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480212" y="4445496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472250" y="3573016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151620" y="5332387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51620" y="4445496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151620" y="3573016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Большая игра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844824"/>
            <a:ext cx="1080120" cy="1512168"/>
          </a:xfrm>
          <a:prstGeom prst="rect">
            <a:avLst/>
          </a:prstGeom>
          <a:solidFill>
            <a:srgbClr val="FFC0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5</a:t>
            </a:r>
            <a:endParaRPr lang="ru-RU" sz="4800" b="1" dirty="0" smtClean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00192" y="1844824"/>
            <a:ext cx="1080120" cy="1512168"/>
          </a:xfrm>
          <a:prstGeom prst="rect">
            <a:avLst/>
          </a:prstGeom>
          <a:solidFill>
            <a:srgbClr val="FFC0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5</a:t>
            </a:r>
            <a:endParaRPr lang="ru-RU" sz="4800" b="1" dirty="0" smtClean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51620" y="3573016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51620" y="4445496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51620" y="5332387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72250" y="5332387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80212" y="4445496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80212" y="3573016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29" name="Прямоугольник 28"/>
          <p:cNvSpPr/>
          <p:nvPr/>
        </p:nvSpPr>
        <p:spPr>
          <a:xfrm>
            <a:off x="2339229" y="5407829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201983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30" grpId="0" animBg="1"/>
      <p:bldP spid="22" grpId="0" animBg="1"/>
      <p:bldP spid="21" grpId="0" animBg="1"/>
      <p:bldP spid="19" grpId="0" animBg="1"/>
      <p:bldP spid="18" grpId="0" animBg="1"/>
      <p:bldP spid="20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2344782" y="5352156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Аршин                              8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330271" y="5359027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25" name="Прямоугольник 24"/>
          <p:cNvSpPr/>
          <p:nvPr/>
        </p:nvSpPr>
        <p:spPr>
          <a:xfrm>
            <a:off x="2325291" y="2719028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Килограмм                    21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344782" y="3356992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Джоуль                            18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325291" y="4008499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Тонна                              13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325291" y="4693366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Карат                               11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325291" y="2024844"/>
            <a:ext cx="3672408" cy="576064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Ньютон                           29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330271" y="4700237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21" name="Прямоугольник 20"/>
          <p:cNvSpPr/>
          <p:nvPr/>
        </p:nvSpPr>
        <p:spPr>
          <a:xfrm>
            <a:off x="2320154" y="4008499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19" name="Прямоугольник 18"/>
          <p:cNvSpPr/>
          <p:nvPr/>
        </p:nvSpPr>
        <p:spPr>
          <a:xfrm>
            <a:off x="2325291" y="2708920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18" name="Прямоугольник 17"/>
          <p:cNvSpPr/>
          <p:nvPr/>
        </p:nvSpPr>
        <p:spPr>
          <a:xfrm>
            <a:off x="2320152" y="2031715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20" name="Прямоугольник 19"/>
          <p:cNvSpPr/>
          <p:nvPr/>
        </p:nvSpPr>
        <p:spPr>
          <a:xfrm>
            <a:off x="2330270" y="3356992"/>
            <a:ext cx="3675459" cy="569193"/>
          </a:xfrm>
          <a:prstGeom prst="rect">
            <a:avLst/>
          </a:prstGeom>
          <a:solidFill>
            <a:srgbClr val="92D05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72250" y="5332387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480212" y="4445496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472250" y="3573016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151620" y="5332387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51620" y="4445496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151620" y="3573016"/>
            <a:ext cx="720080" cy="720080"/>
          </a:xfrm>
          <a:prstGeom prst="roundRect">
            <a:avLst/>
          </a:prstGeom>
          <a:solidFill>
            <a:srgbClr val="FFFF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Х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Большая игра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844824"/>
            <a:ext cx="1080120" cy="1512168"/>
          </a:xfrm>
          <a:prstGeom prst="rect">
            <a:avLst/>
          </a:prstGeom>
          <a:solidFill>
            <a:srgbClr val="FFC0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5</a:t>
            </a:r>
            <a:endParaRPr lang="ru-RU" sz="4800" b="1" dirty="0" smtClean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00192" y="1844824"/>
            <a:ext cx="1080120" cy="1512168"/>
          </a:xfrm>
          <a:prstGeom prst="rect">
            <a:avLst/>
          </a:prstGeom>
          <a:solidFill>
            <a:srgbClr val="FFC000"/>
          </a:solidFill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5</a:t>
            </a:r>
            <a:endParaRPr lang="ru-RU" sz="4800" b="1" dirty="0" smtClean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51620" y="3573016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51620" y="4445496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51620" y="5332387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72250" y="5332387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80212" y="4445496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80212" y="3573016"/>
            <a:ext cx="720080" cy="720080"/>
          </a:xfrm>
          <a:prstGeom prst="roundRect">
            <a:avLst/>
          </a:prstGeom>
          <a:sp3d z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flatTx/>
          </a:bodyPr>
          <a:lstStyle/>
          <a:p>
            <a:pPr algn="ctr"/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3584367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21" grpId="0" animBg="1"/>
      <p:bldP spid="19" grpId="0" animBg="1"/>
      <p:bldP spid="18" grpId="0" animBg="1"/>
      <p:bldP spid="20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spDef>
      <a:spPr>
        <a:sp3d z="63500"/>
      </a:spPr>
      <a:bodyPr rtlCol="0" anchor="ctr">
        <a:scene3d>
          <a:camera prst="orthographicFront"/>
          <a:lightRig rig="threePt" dir="t"/>
        </a:scene3d>
        <a:flatTx/>
      </a:bodyPr>
      <a:lstStyle>
        <a:defPPr algn="ctr">
          <a:defRPr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TC102455519[[fn=Зима]]</Template>
  <TotalTime>859</TotalTime>
  <Words>274</Words>
  <Application>Microsoft Office PowerPoint</Application>
  <PresentationFormat>Экран (4:3)</PresentationFormat>
  <Paragraphs>141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Courier New</vt:lpstr>
      <vt:lpstr>Times New Roman</vt:lpstr>
      <vt:lpstr>Trebuchet MS</vt:lpstr>
      <vt:lpstr>Verdana</vt:lpstr>
      <vt:lpstr>Wingdings 2</vt:lpstr>
      <vt:lpstr>Winter</vt:lpstr>
      <vt:lpstr>Игра «Сто к одному»</vt:lpstr>
      <vt:lpstr>Простая игра</vt:lpstr>
      <vt:lpstr>Двойная игра</vt:lpstr>
      <vt:lpstr>Тройная игра</vt:lpstr>
      <vt:lpstr>Игра наоборот</vt:lpstr>
      <vt:lpstr>Большая игра</vt:lpstr>
      <vt:lpstr>Большая игра</vt:lpstr>
      <vt:lpstr>Большая игра</vt:lpstr>
      <vt:lpstr>Большая игра</vt:lpstr>
      <vt:lpstr>Большая игра</vt:lpstr>
      <vt:lpstr>Литература: </vt:lpstr>
      <vt:lpstr>Спасибо за игру!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«Сто к одному»</dc:title>
  <dc:creator>User</dc:creator>
  <cp:lastModifiedBy>User</cp:lastModifiedBy>
  <cp:revision>203</cp:revision>
  <dcterms:created xsi:type="dcterms:W3CDTF">2014-02-19T05:42:42Z</dcterms:created>
  <dcterms:modified xsi:type="dcterms:W3CDTF">2022-10-08T17:22:05Z</dcterms:modified>
</cp:coreProperties>
</file>